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59" r:id="rId2"/>
    <p:sldId id="360" r:id="rId3"/>
    <p:sldId id="366" r:id="rId4"/>
    <p:sldId id="361" r:id="rId5"/>
    <p:sldId id="362" r:id="rId6"/>
    <p:sldId id="3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35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4CD2A9-8788-45EE-9BCC-B0D7847FA9A7}" type="datetimeFigureOut">
              <a:rPr lang="sk-SK" smtClean="0"/>
              <a:pPr/>
              <a:t>28. 1. 2016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15585-516A-48E8-9B61-38A0F742F001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6466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15585-516A-48E8-9B61-38A0F742F001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30764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15585-516A-48E8-9B61-38A0F742F001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915477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15585-516A-48E8-9B61-38A0F742F001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599569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15585-516A-48E8-9B61-38A0F742F001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32640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15585-516A-48E8-9B61-38A0F742F001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8482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A15585-516A-48E8-9B61-38A0F742F001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8925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dirty="0" smtClean="0"/>
              <a:t>Kliknite sem a upravte štýly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1097-F048-4F44-82B4-6F193A4EA1B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C3875-B55A-4BFA-9D73-F48DF88BC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91097-F048-4F44-82B4-6F193A4EA1B1}" type="datetimeFigureOut">
              <a:rPr lang="en-US" smtClean="0"/>
              <a:pPr/>
              <a:t>1/28/2016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C3875-B55A-4BFA-9D73-F48DF88BC5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Plán činnosti na rok 2016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GPX turnaje – Majstrovstvo TN kraja</a:t>
            </a:r>
          </a:p>
          <a:p>
            <a:pPr lvl="1"/>
            <a:r>
              <a:rPr lang="sk-SK" dirty="0" smtClean="0"/>
              <a:t>6.2. - Prievidza</a:t>
            </a:r>
          </a:p>
          <a:p>
            <a:pPr lvl="1"/>
            <a:r>
              <a:rPr lang="sk-SK" dirty="0" smtClean="0"/>
              <a:t>19.3. – CVČ Považská Bystrica</a:t>
            </a:r>
          </a:p>
          <a:p>
            <a:pPr lvl="1"/>
            <a:r>
              <a:rPr lang="sk-SK" dirty="0" smtClean="0"/>
              <a:t>2.4. -  Prievidza</a:t>
            </a:r>
          </a:p>
          <a:p>
            <a:pPr lvl="1"/>
            <a:r>
              <a:rPr lang="sk-SK" dirty="0" smtClean="0"/>
              <a:t>9.4. – Dubnica</a:t>
            </a:r>
          </a:p>
          <a:p>
            <a:pPr lvl="1"/>
            <a:r>
              <a:rPr lang="sk-SK" dirty="0" smtClean="0"/>
              <a:t>14.5. – finálový turnaj Lysá pod Makytou</a:t>
            </a:r>
          </a:p>
        </p:txBody>
      </p:sp>
    </p:spTree>
    <p:extLst>
      <p:ext uri="{BB962C8B-B14F-4D97-AF65-F5344CB8AC3E}">
        <p14:creationId xmlns:p14="http://schemas.microsoft.com/office/powerpoint/2010/main" val="278386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Plán činnosti na rok 2016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MSR mládeže jednotlivcov</a:t>
            </a:r>
          </a:p>
          <a:p>
            <a:pPr lvl="1"/>
            <a:r>
              <a:rPr lang="sk-SK" dirty="0" smtClean="0"/>
              <a:t>Organizátor Liptovský šachový zväz</a:t>
            </a:r>
          </a:p>
          <a:p>
            <a:pPr lvl="1"/>
            <a:r>
              <a:rPr lang="sk-SK" dirty="0" smtClean="0"/>
              <a:t>Termín 16.4.2016 – 23.4.2016</a:t>
            </a:r>
          </a:p>
          <a:p>
            <a:pPr marL="457200" lvl="1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61339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Plán činnosti na rok 2016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Memoriál Gusta Bielika</a:t>
            </a:r>
          </a:p>
          <a:p>
            <a:pPr lvl="1"/>
            <a:r>
              <a:rPr lang="sk-SK" dirty="0" smtClean="0"/>
              <a:t>Organizátor ŠK Považské Podhradie</a:t>
            </a:r>
          </a:p>
          <a:p>
            <a:pPr lvl="1"/>
            <a:r>
              <a:rPr lang="sk-SK" dirty="0" smtClean="0"/>
              <a:t>Termín 29.5.2016</a:t>
            </a:r>
          </a:p>
          <a:p>
            <a:pPr lvl="1"/>
            <a:r>
              <a:rPr lang="sk-SK" dirty="0" smtClean="0"/>
              <a:t>Členovia RŠA zdarma</a:t>
            </a:r>
          </a:p>
          <a:p>
            <a:pPr marL="457200" lvl="1" indent="0">
              <a:buNone/>
            </a:pP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244585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Plán činnosti na rok 2016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MSR mládeže Rapid šach</a:t>
            </a:r>
          </a:p>
          <a:p>
            <a:pPr lvl="1"/>
            <a:r>
              <a:rPr lang="sk-SK" dirty="0" err="1" smtClean="0"/>
              <a:t>Šk</a:t>
            </a:r>
            <a:r>
              <a:rPr lang="sk-SK" dirty="0" smtClean="0"/>
              <a:t> Ružomberok</a:t>
            </a:r>
          </a:p>
          <a:p>
            <a:pPr lvl="1"/>
            <a:r>
              <a:rPr lang="sk-SK" dirty="0" smtClean="0"/>
              <a:t>3.6. – 5.6.2016</a:t>
            </a:r>
          </a:p>
          <a:p>
            <a:pPr lvl="1"/>
            <a:r>
              <a:rPr lang="sk-SK" dirty="0" smtClean="0"/>
              <a:t>Účasť jednotlivci</a:t>
            </a:r>
          </a:p>
          <a:p>
            <a:pPr lvl="1"/>
            <a:r>
              <a:rPr lang="sk-SK" dirty="0" smtClean="0"/>
              <a:t>Družstvo mladší žiaci</a:t>
            </a:r>
          </a:p>
          <a:p>
            <a:pPr lvl="1"/>
            <a:r>
              <a:rPr lang="sk-SK" dirty="0" smtClean="0"/>
              <a:t>Družstvo starší žiaci</a:t>
            </a:r>
          </a:p>
        </p:txBody>
      </p:sp>
    </p:spTree>
    <p:extLst>
      <p:ext uri="{BB962C8B-B14F-4D97-AF65-F5344CB8AC3E}">
        <p14:creationId xmlns:p14="http://schemas.microsoft.com/office/powerpoint/2010/main" val="35337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Plán činnosti na rok 2016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Detský šachový festival</a:t>
            </a:r>
          </a:p>
          <a:p>
            <a:pPr lvl="1"/>
            <a:r>
              <a:rPr lang="sk-SK" dirty="0" smtClean="0"/>
              <a:t>Liptovský šachový zväz</a:t>
            </a:r>
          </a:p>
          <a:p>
            <a:pPr lvl="1"/>
            <a:r>
              <a:rPr lang="sk-SK" dirty="0" smtClean="0"/>
              <a:t>Termín koniec júna</a:t>
            </a:r>
          </a:p>
          <a:p>
            <a:pPr lvl="1"/>
            <a:r>
              <a:rPr lang="sk-SK" dirty="0" smtClean="0"/>
              <a:t>Účasť jednotlivci U11, U15</a:t>
            </a:r>
          </a:p>
          <a:p>
            <a:pPr lvl="1"/>
            <a:r>
              <a:rPr lang="sk-SK" dirty="0" smtClean="0"/>
              <a:t>Družstvo</a:t>
            </a:r>
          </a:p>
        </p:txBody>
      </p:sp>
    </p:spTree>
    <p:extLst>
      <p:ext uri="{BB962C8B-B14F-4D97-AF65-F5344CB8AC3E}">
        <p14:creationId xmlns:p14="http://schemas.microsoft.com/office/powerpoint/2010/main" val="227752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Plán činnosti na rok 2016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err="1" smtClean="0"/>
              <a:t>Open</a:t>
            </a:r>
            <a:r>
              <a:rPr lang="sk-SK" dirty="0" smtClean="0"/>
              <a:t> Považské Podhradie</a:t>
            </a:r>
          </a:p>
          <a:p>
            <a:pPr lvl="1"/>
            <a:r>
              <a:rPr lang="sk-SK" dirty="0" smtClean="0"/>
              <a:t>Organizátor ŠK Považské Podhradie</a:t>
            </a:r>
          </a:p>
          <a:p>
            <a:pPr lvl="1"/>
            <a:r>
              <a:rPr lang="sk-SK" dirty="0" smtClean="0"/>
              <a:t>Termín: 2.9. – 4.9.2016</a:t>
            </a:r>
          </a:p>
          <a:p>
            <a:pPr lvl="1"/>
            <a:r>
              <a:rPr lang="sk-SK" dirty="0" smtClean="0"/>
              <a:t>Rapid jednotlivcov</a:t>
            </a:r>
          </a:p>
          <a:p>
            <a:pPr lvl="1"/>
            <a:r>
              <a:rPr lang="sk-SK" dirty="0" smtClean="0"/>
              <a:t>Pre členov RŠA 50</a:t>
            </a:r>
            <a:r>
              <a:rPr lang="en-US" dirty="0" smtClean="0"/>
              <a:t>% z</a:t>
            </a:r>
            <a:r>
              <a:rPr lang="sk-SK" dirty="0" err="1" smtClean="0"/>
              <a:t>ľava</a:t>
            </a:r>
            <a:r>
              <a:rPr lang="sk-SK" dirty="0" smtClean="0"/>
              <a:t> z ceny plnej penzie</a:t>
            </a:r>
          </a:p>
        </p:txBody>
      </p:sp>
    </p:spTree>
    <p:extLst>
      <p:ext uri="{BB962C8B-B14F-4D97-AF65-F5344CB8AC3E}">
        <p14:creationId xmlns:p14="http://schemas.microsoft.com/office/powerpoint/2010/main" val="116915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</TotalTime>
  <Words>150</Words>
  <Application>Microsoft Office PowerPoint</Application>
  <PresentationFormat>Prezentácia na obrazovke (4:3)</PresentationFormat>
  <Paragraphs>41</Paragraphs>
  <Slides>6</Slides>
  <Notes>6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9" baseType="lpstr">
      <vt:lpstr>Arial</vt:lpstr>
      <vt:lpstr>Calibri</vt:lpstr>
      <vt:lpstr>Motív Office</vt:lpstr>
      <vt:lpstr>Plán činnosti na rok 2016</vt:lpstr>
      <vt:lpstr>Plán činnosti na rok 2016</vt:lpstr>
      <vt:lpstr>Plán činnosti na rok 2016</vt:lpstr>
      <vt:lpstr>Plán činnosti na rok 2016</vt:lpstr>
      <vt:lpstr>Plán činnosti na rok 2016</vt:lpstr>
      <vt:lpstr>Plán činnosti na rok 2016</vt:lpstr>
    </vt:vector>
  </TitlesOfParts>
  <Company>TSU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 Považské Podhradie</dc:title>
  <dc:creator>Peter</dc:creator>
  <cp:lastModifiedBy>Peter Bielik</cp:lastModifiedBy>
  <cp:revision>188</cp:revision>
  <dcterms:created xsi:type="dcterms:W3CDTF">2011-01-31T21:29:49Z</dcterms:created>
  <dcterms:modified xsi:type="dcterms:W3CDTF">2016-01-28T21:24:04Z</dcterms:modified>
</cp:coreProperties>
</file>